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97" d="100"/>
          <a:sy n="97" d="100"/>
        </p:scale>
        <p:origin x="90" y="8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19/09/2019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>
            <a:extLst>
              <a:ext uri="{FF2B5EF4-FFF2-40B4-BE49-F238E27FC236}">
                <a16:creationId xmlns:a16="http://schemas.microsoft.com/office/drawing/2014/main" id="{761ADA16-A3F2-4E2D-A26D-0F54BEB7FE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838" y="1211454"/>
            <a:ext cx="4499810" cy="4499810"/>
          </a:xfrm>
          <a:prstGeom prst="rect">
            <a:avLst/>
          </a:prstGeom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FA513264-C392-4E52-8CBE-9D426B7C85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789" y="1664369"/>
            <a:ext cx="4363452" cy="436345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61D0E700-6086-4285-B53D-3B032EB82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705" y="1664369"/>
            <a:ext cx="6233506" cy="4363452"/>
          </a:xfrm>
          <a:prstGeom prst="rect">
            <a:avLst/>
          </a:prstGeom>
        </p:spPr>
      </p:pic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route-de274227-600x362.png">
            <a:extLst>
              <a:ext uri="{FF2B5EF4-FFF2-40B4-BE49-F238E27FC236}">
                <a16:creationId xmlns:a16="http://schemas.microsoft.com/office/drawing/2014/main" id="{368C662B-16A0-4AD9-A880-C6971F1EA63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979" y="205980"/>
            <a:ext cx="10684042" cy="644604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40E08F0D-8508-4F9C-A0A8-BA3FE0662799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9C41AF-0C8D-4102-A84B-FE6DD678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9658" t="26040" r="8659" b="16841"/>
          <a:stretch>
            <a:fillRect/>
          </a:stretch>
        </p:blipFill>
        <p:spPr bwMode="auto">
          <a:xfrm>
            <a:off x="559048" y="224443"/>
            <a:ext cx="11073904" cy="640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52</Words>
  <Application>Microsoft Office PowerPoint</Application>
  <PresentationFormat>Panoramiczny</PresentationFormat>
  <Paragraphs>13</Paragraphs>
  <Slides>7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Marcin Zarombisty</cp:lastModifiedBy>
  <cp:revision>12</cp:revision>
  <dcterms:created xsi:type="dcterms:W3CDTF">2019-07-25T13:17:05Z</dcterms:created>
  <dcterms:modified xsi:type="dcterms:W3CDTF">2019-09-19T12:58:44Z</dcterms:modified>
</cp:coreProperties>
</file>